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8" r:id="rId2"/>
  </p:sldIdLst>
  <p:sldSz cx="7559675" cy="10439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1" userDrawn="1">
          <p15:clr>
            <a:srgbClr val="A4A3A4"/>
          </p15:clr>
        </p15:guide>
        <p15:guide id="2" pos="2381" userDrawn="1">
          <p15:clr>
            <a:srgbClr val="A4A3A4"/>
          </p15:clr>
        </p15:guide>
        <p15:guide id="3" orient="horz" pos="564" userDrawn="1">
          <p15:clr>
            <a:srgbClr val="A4A3A4"/>
          </p15:clr>
        </p15:guide>
        <p15:guide id="4" pos="226" userDrawn="1">
          <p15:clr>
            <a:srgbClr val="A4A3A4"/>
          </p15:clr>
        </p15:guide>
        <p15:guide id="5" orient="horz" pos="653" userDrawn="1">
          <p15:clr>
            <a:srgbClr val="A4A3A4"/>
          </p15:clr>
        </p15:guide>
        <p15:guide id="6" pos="4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1E4"/>
    <a:srgbClr val="ADE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2462" y="91"/>
      </p:cViewPr>
      <p:guideLst>
        <p:guide orient="horz" pos="3731"/>
        <p:guide pos="2381"/>
        <p:guide orient="horz" pos="564"/>
        <p:guide pos="226"/>
        <p:guide orient="horz" pos="653"/>
        <p:guide pos="4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F9AA6-FB69-4E15-B95E-7B0196C6D7AE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312988" y="1143000"/>
            <a:ext cx="2232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89F82-1A8D-4FAC-BF7E-2108EE6B14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9046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08486"/>
            <a:ext cx="6425724" cy="363445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483102"/>
            <a:ext cx="5669756" cy="2520438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074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9954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55801"/>
            <a:ext cx="1630055" cy="884690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55801"/>
            <a:ext cx="4795669" cy="884690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467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7851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02603"/>
            <a:ext cx="6520220" cy="4342500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986185"/>
            <a:ext cx="6520220" cy="228361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029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779007"/>
            <a:ext cx="3212862" cy="662370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779007"/>
            <a:ext cx="3212862" cy="662370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3971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55804"/>
            <a:ext cx="6520220" cy="201780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559104"/>
            <a:ext cx="3198096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813281"/>
            <a:ext cx="3198096" cy="560876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559104"/>
            <a:ext cx="3213847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813281"/>
            <a:ext cx="3213847" cy="560876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5242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4329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636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03083"/>
            <a:ext cx="3827085" cy="741874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666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03083"/>
            <a:ext cx="3827085" cy="741874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2517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779007"/>
            <a:ext cx="6520220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2932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/>
          <p:cNvSpPr/>
          <p:nvPr/>
        </p:nvSpPr>
        <p:spPr>
          <a:xfrm>
            <a:off x="2" y="7408179"/>
            <a:ext cx="7559675" cy="303122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/>
          </a:p>
        </p:txBody>
      </p:sp>
      <p:sp>
        <p:nvSpPr>
          <p:cNvPr id="4" name="모서리가 둥근 직사각형 3"/>
          <p:cNvSpPr/>
          <p:nvPr/>
        </p:nvSpPr>
        <p:spPr>
          <a:xfrm>
            <a:off x="358776" y="935834"/>
            <a:ext cx="6842125" cy="307777"/>
          </a:xfrm>
          <a:prstGeom prst="roundRect">
            <a:avLst>
              <a:gd name="adj" fmla="val 33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/>
          </a:p>
        </p:txBody>
      </p:sp>
      <p:sp>
        <p:nvSpPr>
          <p:cNvPr id="5" name="TextBox 4"/>
          <p:cNvSpPr txBox="1"/>
          <p:nvPr/>
        </p:nvSpPr>
        <p:spPr>
          <a:xfrm>
            <a:off x="358775" y="954883"/>
            <a:ext cx="4451764" cy="26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8" indent="-285758">
              <a:buFont typeface="Wingdings" panose="05000000000000000000" pitchFamily="2" charset="2"/>
              <a:buChar char="v"/>
            </a:pPr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Physical Properties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6" y="-157403"/>
            <a:ext cx="1325244" cy="936485"/>
          </a:xfrm>
          <a:prstGeom prst="rect">
            <a:avLst/>
          </a:prstGeom>
        </p:spPr>
      </p:pic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94651"/>
              </p:ext>
            </p:extLst>
          </p:nvPr>
        </p:nvGraphicFramePr>
        <p:xfrm>
          <a:off x="2467113" y="4808980"/>
          <a:ext cx="2625448" cy="2789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7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8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7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Test</a:t>
                      </a:r>
                      <a:r>
                        <a:rPr lang="en-US" altLang="ko-KR" sz="10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 parameter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VIXUM® CWN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Color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White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0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Size (</a:t>
                      </a:r>
                      <a:r>
                        <a:rPr lang="ko-KR" alt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㎜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)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1250 × 2560 × 380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Density (kg/m</a:t>
                      </a:r>
                      <a:r>
                        <a:rPr lang="en-US" altLang="ko-KR" sz="900" baseline="30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3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)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9.5 ± 1.5</a:t>
                      </a:r>
                      <a:endParaRPr lang="ko-KR" altLang="en-US" sz="9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Hardness (F0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 type)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Ave. 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 </a:t>
                      </a:r>
                      <a:r>
                        <a:rPr lang="ko-KR" altLang="en-US" sz="9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≥ 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63</a:t>
                      </a:r>
                      <a:endParaRPr lang="ko-KR" altLang="en-US" sz="9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Tensile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 Strength (</a:t>
                      </a:r>
                      <a:r>
                        <a:rPr lang="en-US" altLang="ko-KR" sz="900" baseline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KPa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)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Ave.  </a:t>
                      </a:r>
                      <a:r>
                        <a:rPr lang="ko-KR" altLang="en-US" sz="9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≥ 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110</a:t>
                      </a:r>
                      <a:endParaRPr lang="ko-KR" altLang="en-US" sz="9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Elongation 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(%)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Ave.  </a:t>
                      </a:r>
                      <a:r>
                        <a:rPr lang="ko-KR" altLang="en-US" sz="9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≥ 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20</a:t>
                      </a:r>
                      <a:endParaRPr lang="ko-KR" altLang="en-US" sz="9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6493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Hazardous Substances / </a:t>
                      </a:r>
                    </a:p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Formaldehyde Emission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Class Ⅱ</a:t>
                      </a:r>
                    </a:p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Pass</a:t>
                      </a:r>
                    </a:p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Max.  </a:t>
                      </a:r>
                      <a:r>
                        <a:rPr lang="ko-KR" alt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≤ 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75mg/kg</a:t>
                      </a:r>
                    </a:p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-</a:t>
                      </a:r>
                    </a:p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-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10" name="직선 연결선 9"/>
          <p:cNvCxnSpPr/>
          <p:nvPr/>
        </p:nvCxnSpPr>
        <p:spPr>
          <a:xfrm>
            <a:off x="139700" y="696532"/>
            <a:ext cx="7239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98074" y="22043"/>
            <a:ext cx="2606673" cy="614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19, </a:t>
            </a:r>
            <a:r>
              <a:rPr lang="en-US" altLang="ko-KR" sz="1100" dirty="0" err="1">
                <a:solidFill>
                  <a:schemeClr val="bg1">
                    <a:lumMod val="50000"/>
                  </a:schemeClr>
                </a:solidFill>
              </a:rPr>
              <a:t>Hasinbeonyeong-ro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ko-KR" sz="1100" dirty="0" err="1">
                <a:solidFill>
                  <a:schemeClr val="bg1">
                    <a:lumMod val="50000"/>
                  </a:schemeClr>
                </a:solidFill>
              </a:rPr>
              <a:t>Saha-gu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, Busan, Republic of </a:t>
            </a:r>
            <a:r>
              <a:rPr lang="en-US" altLang="ko-KR" sz="1100" dirty="0" err="1">
                <a:solidFill>
                  <a:schemeClr val="bg1">
                    <a:lumMod val="50000"/>
                  </a:schemeClr>
                </a:solidFill>
              </a:rPr>
              <a:t>korea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 49470</a:t>
            </a:r>
          </a:p>
          <a:p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http://www.vixum.co.kr</a:t>
            </a:r>
            <a:endParaRPr lang="ko-KR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84602" y="1753656"/>
            <a:ext cx="1291382" cy="315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err="1">
                <a:solidFill>
                  <a:schemeClr val="tx2">
                    <a:lumMod val="75000"/>
                  </a:schemeClr>
                </a:solidFill>
              </a:rPr>
              <a:t>CWN</a:t>
            </a:r>
            <a:endParaRPr lang="ko-KR" alt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25186" y="10141867"/>
            <a:ext cx="7309941" cy="2975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/>
          </a:p>
        </p:txBody>
      </p:sp>
      <p:sp>
        <p:nvSpPr>
          <p:cNvPr id="24" name="TextBox 23"/>
          <p:cNvSpPr txBox="1"/>
          <p:nvPr/>
        </p:nvSpPr>
        <p:spPr>
          <a:xfrm>
            <a:off x="5788441" y="10141868"/>
            <a:ext cx="1590260" cy="26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5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Page </a:t>
            </a:r>
            <a:r>
              <a:rPr lang="ko-KR" altLang="en-US" sz="105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5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05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634" t="31464" r="71929" b="20493"/>
          <a:stretch/>
        </p:blipFill>
        <p:spPr>
          <a:xfrm>
            <a:off x="3227293" y="2164231"/>
            <a:ext cx="1206000" cy="2332482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91867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91</Words>
  <Application>Microsoft Office PowerPoint</Application>
  <PresentationFormat>사용자 지정</PresentationFormat>
  <Paragraphs>26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Arial Unicode MS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곽 병윤</dc:creator>
  <cp:lastModifiedBy>hdkim</cp:lastModifiedBy>
  <cp:revision>35</cp:revision>
  <dcterms:created xsi:type="dcterms:W3CDTF">2018-08-27T01:24:55Z</dcterms:created>
  <dcterms:modified xsi:type="dcterms:W3CDTF">2018-10-25T10:10:17Z</dcterms:modified>
</cp:coreProperties>
</file>